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69" r:id="rId6"/>
    <p:sldId id="275" r:id="rId7"/>
    <p:sldId id="276" r:id="rId8"/>
    <p:sldId id="277" r:id="rId9"/>
    <p:sldId id="265" r:id="rId10"/>
    <p:sldId id="278" r:id="rId11"/>
    <p:sldId id="279" r:id="rId12"/>
    <p:sldId id="280" r:id="rId13"/>
    <p:sldId id="281" r:id="rId14"/>
    <p:sldId id="282" r:id="rId15"/>
    <p:sldId id="266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89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06-May-20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zzyozone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Озонски омотач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07.05.2020.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Опрез! Сунце!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938" y="1691640"/>
            <a:ext cx="9601200" cy="3474720"/>
          </a:xfrm>
        </p:spPr>
        <p:txBody>
          <a:bodyPr>
            <a:normAutofit/>
          </a:bodyPr>
          <a:lstStyle/>
          <a:p>
            <a:r>
              <a:rPr lang="sr-Cyrl-RS" dirty="0"/>
              <a:t>Поред свих добробити које добијамо од Сунца, постоје и лоше ствари а то су ултраљубичасти зраци које смо помињали.</a:t>
            </a:r>
          </a:p>
          <a:p>
            <a:r>
              <a:rPr lang="sr-Cyrl-RS" dirty="0"/>
              <a:t>Ти зраци штетно утичу на твоју кожу и очи. </a:t>
            </a:r>
          </a:p>
          <a:p>
            <a:r>
              <a:rPr lang="sr-Cyrl-RS" dirty="0"/>
              <a:t>Зато по врелим летњим данима, или зими док боравиш на снегу треба да се заштитиш од од сунца.</a:t>
            </a:r>
          </a:p>
          <a:p>
            <a:r>
              <a:rPr lang="sr-Cyrl-RS" dirty="0"/>
              <a:t>Јачина сунчевог зрачења изражава се </a:t>
            </a:r>
            <a:r>
              <a:rPr lang="en-US" dirty="0"/>
              <a:t>UV</a:t>
            </a:r>
            <a:r>
              <a:rPr lang="sr-Cyrl-RS" dirty="0"/>
              <a:t>-индексом.</a:t>
            </a:r>
          </a:p>
          <a:p>
            <a:r>
              <a:rPr lang="sr-Cyrl-RS" dirty="0"/>
              <a:t>Подаци у вези са </a:t>
            </a:r>
            <a:r>
              <a:rPr lang="en-US" dirty="0"/>
              <a:t>UV</a:t>
            </a:r>
            <a:r>
              <a:rPr lang="sr-Cyrl-RS" dirty="0"/>
              <a:t>-зрачењем објављују се на телевизији и у штампи, нарочито током летњих месеци.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75123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10439400" cy="4953000"/>
          </a:xfrm>
        </p:spPr>
        <p:txBody>
          <a:bodyPr>
            <a:normAutofit/>
          </a:bodyPr>
          <a:lstStyle/>
          <a:p>
            <a:r>
              <a:rPr lang="sr-Cyrl-RS" dirty="0"/>
              <a:t>Вредност </a:t>
            </a:r>
            <a:r>
              <a:rPr lang="en-US" dirty="0"/>
              <a:t>UV</a:t>
            </a:r>
            <a:r>
              <a:rPr lang="sr-Cyrl-RS" dirty="0"/>
              <a:t>-зрачења креће се од 0 до 11, па и више.</a:t>
            </a:r>
          </a:p>
          <a:p>
            <a:r>
              <a:rPr lang="sr-Cyrl-RS" dirty="0"/>
              <a:t>0-2 – низак ниво зрачења – наочаре, на скијању и средство за сунчање са заштитним фактором, јер снег може да удвостручи количину </a:t>
            </a:r>
            <a:r>
              <a:rPr lang="en-US" dirty="0"/>
              <a:t>UV</a:t>
            </a:r>
            <a:r>
              <a:rPr lang="sr-Cyrl-RS" dirty="0"/>
              <a:t>-зрака.</a:t>
            </a:r>
          </a:p>
          <a:p>
            <a:r>
              <a:rPr lang="sr-Cyrl-RS" dirty="0"/>
              <a:t>3-5 – умерен ниво зрачења – наочаре, шешир, памучна одећа, крема за сунчање, боравак у хладовини.</a:t>
            </a:r>
          </a:p>
          <a:p>
            <a:r>
              <a:rPr lang="sr-Cyrl-RS" dirty="0"/>
              <a:t>6-7 – висок ниво зрчења – наочаре, шешир, памучна одећа, крема за сунчање са заштитиним фактором 15, боравак у хладовини.</a:t>
            </a:r>
          </a:p>
          <a:p>
            <a:r>
              <a:rPr lang="sr-Cyrl-RS" dirty="0"/>
              <a:t>8-10 – веома висок ниво зрачења – наочаре, шешир, памучна одећа, крема за сунчање са високим заштитиним фактором, боравак у хладовини, избегавање изласка из куће од 10 до 14 часова.</a:t>
            </a:r>
          </a:p>
          <a:p>
            <a:r>
              <a:rPr lang="sr-Cyrl-RS" dirty="0"/>
              <a:t>11 и више – изузетно висок ниво зрачења – избегавати излазак из куће од 10 до 16 часова и предузети све претходно наведене мере.</a:t>
            </a:r>
          </a:p>
        </p:txBody>
      </p:sp>
    </p:spTree>
    <p:extLst>
      <p:ext uri="{BB962C8B-B14F-4D97-AF65-F5344CB8AC3E}">
        <p14:creationId xmlns:p14="http://schemas.microsoft.com/office/powerpoint/2010/main" val="290336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Cyrl-RS" dirty="0"/>
              <a:t>Заштита од сунчевих зрака</a:t>
            </a: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A87017A-D682-4514-BE42-E6E35A47AF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3681" r="13681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A9FFBD6-62F7-452E-8EA8-F67DE4DD181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502" r="1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Хвала на пажњи!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2819400"/>
            <a:ext cx="5486400" cy="91440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/>
              <a:t>Домаћи задатак: Примењујте савете које сте прочитали и помозите у очувању озонског омотача.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Шта је озонски омотач?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9601200" cy="3474720"/>
          </a:xfrm>
        </p:spPr>
        <p:txBody>
          <a:bodyPr/>
          <a:lstStyle/>
          <a:p>
            <a:r>
              <a:rPr lang="sr-Cyrl-RS" dirty="0"/>
              <a:t>Озонски омотач је саставни део Земљине атмосфере.</a:t>
            </a:r>
          </a:p>
          <a:p>
            <a:r>
              <a:rPr lang="sr-Cyrl-RS" dirty="0"/>
              <a:t>Он штити живи свет од штетног дејства сунчевог зрачења.</a:t>
            </a:r>
          </a:p>
          <a:p>
            <a:r>
              <a:rPr lang="sr-Cyrl-RS" dirty="0"/>
              <a:t>Озонси омотач састоји се од Озона (хемијски елемент) и до 91%.</a:t>
            </a:r>
          </a:p>
          <a:p>
            <a:r>
              <a:rPr lang="sr-Cyrl-RS" dirty="0"/>
              <a:t>Озонски омотач упија енергију опасних ултраљубичастих зрака.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Ултраљубичасти зраци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9601200" cy="3474720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Ултраљубичасти зраци се означавају скраћеницом на енглеској језику </a:t>
            </a:r>
            <a:r>
              <a:rPr lang="en-US" dirty="0"/>
              <a:t>UV.</a:t>
            </a:r>
            <a:endParaRPr lang="sr-Cyrl-RS" dirty="0"/>
          </a:p>
          <a:p>
            <a:r>
              <a:rPr lang="en-US" dirty="0"/>
              <a:t>UV </a:t>
            </a:r>
            <a:r>
              <a:rPr lang="sr-Cyrl-RS" dirty="0"/>
              <a:t>зраци представљају један спектар сунчевог зрачења који је штетан за људе.</a:t>
            </a:r>
          </a:p>
          <a:p>
            <a:r>
              <a:rPr lang="sr-Cyrl-RS" dirty="0"/>
              <a:t>Уколико не би постојао Озонски омотач </a:t>
            </a:r>
            <a:r>
              <a:rPr lang="en-US" dirty="0"/>
              <a:t>UV </a:t>
            </a:r>
            <a:r>
              <a:rPr lang="sr-Cyrl-RS" dirty="0"/>
              <a:t>зраци би директно стизали до људи и наносили им штете у виду (опекотина, оштећења ока, превремено старење..).</a:t>
            </a:r>
          </a:p>
          <a:p>
            <a:r>
              <a:rPr lang="sr-Cyrl-RS" dirty="0"/>
              <a:t>Осим тога, утичу на много важнију ствар, они уништавају сићушне морске организме који су основна храна китовима и многим рибама. Њиховим потпуним уништењем кида се прва карика у ланцу исхране у мору без које се прекида ланац исхране.</a:t>
            </a:r>
          </a:p>
        </p:txBody>
      </p:sp>
    </p:spTree>
    <p:extLst>
      <p:ext uri="{BB962C8B-B14F-4D97-AF65-F5344CB8AC3E}">
        <p14:creationId xmlns:p14="http://schemas.microsoft.com/office/powerpoint/2010/main" val="9299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Озонски омотач-шта се дешава са њим?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9601200" cy="3474720"/>
          </a:xfrm>
        </p:spPr>
        <p:txBody>
          <a:bodyPr>
            <a:normAutofit/>
          </a:bodyPr>
          <a:lstStyle/>
          <a:p>
            <a:r>
              <a:rPr lang="sr-Cyrl-RS" dirty="0"/>
              <a:t>На уништавање озона утичу гасови који се налазе у клима-уређајима, фрижидерима, и разним спрејовима.</a:t>
            </a:r>
          </a:p>
          <a:p>
            <a:r>
              <a:rPr lang="sr-Cyrl-RS" dirty="0"/>
              <a:t>Многи други штетни гасови који допиру са Земље, као и гасови који се ослобађају у угљенокопима, на фармама и депонијама такође уништавају озон.</a:t>
            </a:r>
          </a:p>
          <a:p>
            <a:r>
              <a:rPr lang="sr-Cyrl-RS" dirty="0"/>
              <a:t>Оштећењем озонског омотача стварају се такозване озонске рупе. </a:t>
            </a:r>
          </a:p>
          <a:p>
            <a:r>
              <a:rPr lang="sr-Cyrl-RS" dirty="0"/>
              <a:t>Кроз осонске рупе штетни сунчеви зраци продиру до површине Земље и тако угрожавају жива бића.</a:t>
            </a:r>
          </a:p>
        </p:txBody>
      </p:sp>
    </p:spTree>
    <p:extLst>
      <p:ext uri="{BB962C8B-B14F-4D97-AF65-F5344CB8AC3E}">
        <p14:creationId xmlns:p14="http://schemas.microsoft.com/office/powerpoint/2010/main" val="73454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1E36F9-2A87-4F24-9377-57762794B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304800"/>
            <a:ext cx="7086600" cy="5644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45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Озонске рупе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629400" y="2133600"/>
            <a:ext cx="5029200" cy="2783205"/>
          </a:xfrm>
        </p:spPr>
        <p:txBody>
          <a:bodyPr>
            <a:normAutofit/>
          </a:bodyPr>
          <a:lstStyle/>
          <a:p>
            <a:r>
              <a:rPr lang="sr-Cyrl-RS" dirty="0"/>
              <a:t>Изглед озонске рупе означен плавом бојом на слици.</a:t>
            </a:r>
          </a:p>
          <a:p>
            <a:endParaRPr lang="sr-Cyrl-RS" dirty="0"/>
          </a:p>
          <a:p>
            <a:endParaRPr lang="sr-Cyrl-RS" dirty="0"/>
          </a:p>
          <a:p>
            <a:r>
              <a:rPr lang="sr-Cyrl-RS" dirty="0"/>
              <a:t>**Најлакше да замислике како изгледа озонски омотач јесте да заимслите провидну мрежу која окружује планету, а због штетних гасова стварају се озонске рупе. Онда замислите стару рибарску мрежу са рупама.</a:t>
            </a: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C91B4C3-2E75-420A-81C7-41D983BFD4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582" b="7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Шта могу ја да учиним за очување озонског омотача?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9601200" cy="3474720"/>
          </a:xfrm>
        </p:spPr>
        <p:txBody>
          <a:bodyPr>
            <a:normAutofit/>
          </a:bodyPr>
          <a:lstStyle/>
          <a:p>
            <a:r>
              <a:rPr lang="sr-Cyrl-RS" dirty="0"/>
              <a:t>Избегавај употребу парфема и дезодоранса, лакова и хемикалија за домаћинство у спреју (који имају распршивач). </a:t>
            </a:r>
          </a:p>
          <a:p>
            <a:r>
              <a:rPr lang="sr-Cyrl-RS" dirty="0"/>
              <a:t>Прочитај увек шта пише на паковању хемијских производа, да ли садрже штетне материје.</a:t>
            </a:r>
          </a:p>
          <a:p>
            <a:r>
              <a:rPr lang="sr-Cyrl-RS" dirty="0"/>
              <a:t>Не купуј оне производе који садрже штетну хемијску материју </a:t>
            </a:r>
            <a:r>
              <a:rPr lang="en-US" dirty="0"/>
              <a:t>CFC</a:t>
            </a:r>
            <a:r>
              <a:rPr lang="sr-Cyrl-RS" dirty="0"/>
              <a:t> (гас фреон) који се користи у неким распршивачима.</a:t>
            </a:r>
          </a:p>
        </p:txBody>
      </p:sp>
    </p:spTree>
    <p:extLst>
      <p:ext uri="{BB962C8B-B14F-4D97-AF65-F5344CB8AC3E}">
        <p14:creationId xmlns:p14="http://schemas.microsoft.com/office/powerpoint/2010/main" val="218372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629400" y="2895600"/>
            <a:ext cx="5334000" cy="762000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Производи који садрже материје које не разграђују озон, на амбалажи имају овај знак са слике.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79F90E1-D7F3-403F-A5D8-32134E2D32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1721" b="217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974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Шта могу ја да учиним за очување озонског омотача?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9601200" cy="3474720"/>
          </a:xfrm>
        </p:spPr>
        <p:txBody>
          <a:bodyPr>
            <a:normAutofit/>
          </a:bodyPr>
          <a:lstStyle/>
          <a:p>
            <a:r>
              <a:rPr lang="sr-Cyrl-RS" dirty="0"/>
              <a:t>16. септембар – Дан заштите озонског омотача</a:t>
            </a:r>
          </a:p>
          <a:p>
            <a:r>
              <a:rPr lang="sr-Cyrl-RS" dirty="0"/>
              <a:t>Тог дана еколози разним акцијама скрећу пажњу јавности на потребу очувања озонског омотача. </a:t>
            </a:r>
          </a:p>
          <a:p>
            <a:r>
              <a:rPr lang="sr-Cyrl-RS" dirty="0"/>
              <a:t>На сајту </a:t>
            </a:r>
            <a:r>
              <a:rPr lang="en-US" dirty="0">
                <a:hlinkClick r:id="rId2"/>
              </a:rPr>
              <a:t>www.ozzyozone.org</a:t>
            </a:r>
            <a:r>
              <a:rPr lang="en-US" dirty="0"/>
              <a:t> </a:t>
            </a:r>
            <a:r>
              <a:rPr lang="sr-Cyrl-RS" dirty="0"/>
              <a:t>можеш да сазнаш много о активностима које могу да допринесу очувау озонског омотача.</a:t>
            </a:r>
          </a:p>
        </p:txBody>
      </p:sp>
    </p:spTree>
    <p:extLst>
      <p:ext uri="{BB962C8B-B14F-4D97-AF65-F5344CB8AC3E}">
        <p14:creationId xmlns:p14="http://schemas.microsoft.com/office/powerpoint/2010/main" val="270495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125</TotalTime>
  <Words>749</Words>
  <Application>Microsoft Office PowerPoint</Application>
  <PresentationFormat>Widescreen</PresentationFormat>
  <Paragraphs>52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Children Friends 16x9</vt:lpstr>
      <vt:lpstr>Озонски омотач</vt:lpstr>
      <vt:lpstr>Шта је озонски омотач?</vt:lpstr>
      <vt:lpstr>Ултраљубичасти зраци</vt:lpstr>
      <vt:lpstr>Озонски омотач-шта се дешава са њим?</vt:lpstr>
      <vt:lpstr>PowerPoint Presentation</vt:lpstr>
      <vt:lpstr>Озонске рупе</vt:lpstr>
      <vt:lpstr>Шта могу ја да учиним за очување озонског омотача?</vt:lpstr>
      <vt:lpstr>PowerPoint Presentation</vt:lpstr>
      <vt:lpstr>Шта могу ја да учиним за очување озонског омотача?</vt:lpstr>
      <vt:lpstr>Опрез! Сунце!</vt:lpstr>
      <vt:lpstr>PowerPoint Presentation</vt:lpstr>
      <vt:lpstr>PowerPoint Presentation</vt:lpstr>
      <vt:lpstr>Хвала на пажњи!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Озонски омотач</dc:title>
  <dc:creator>Irena</dc:creator>
  <cp:keywords/>
  <cp:lastModifiedBy>Irena</cp:lastModifiedBy>
  <cp:revision>8</cp:revision>
  <dcterms:created xsi:type="dcterms:W3CDTF">2020-05-06T13:45:38Z</dcterms:created>
  <dcterms:modified xsi:type="dcterms:W3CDTF">2020-05-06T15:50:59Z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